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0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2A09-ABB0-07AE-6D0D-8DF4787A9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AE01B-F3D0-8DF7-3028-F33B8AA19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A4AF0-8ED8-D937-9AAD-74116414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38A1D-65BB-75C6-6BED-85264068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553A7-FCDF-819F-B766-C9CCD442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073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60B4-E6C4-B391-3934-AEF5D663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A24D7-9A34-BA21-B69A-EC8CE2983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64720-D075-607B-FD90-B612E80E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A6B66-8A0C-92D3-5718-032233D6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9924E-7BD2-7BD3-D6CD-6C69EBB3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816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445FD3-FC6A-3814-5230-883692E36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3FD26-0B99-DA7E-DA6D-5F84F7B4D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2E544-9A81-504E-CC58-798290FD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2769D-CDF2-523F-0DC4-474A1ADF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34939-D66A-0922-51C1-AB34BADB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90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F54F-5675-8150-94B7-BE27269C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A1A1D-DF8F-1202-71B9-A90064F79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6A97-5507-ACC9-3009-D77D2A41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3CDD6-6379-233A-4161-0322844E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11ED5-F68E-E563-E504-FF52D319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2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108C-2435-CED6-5E74-35C84992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4F285-D171-939D-4CF5-62E575795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A209E-FB32-9F43-2698-B9F35A74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0BBB-9036-FF74-7D9D-0595FBD22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9D1B9-D312-D1B3-148B-D69DC010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5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889-B23F-4FF6-AE50-A98858EB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FF874-AF76-92C2-3A58-555FE53A5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E9598-C4C2-11F3-2A6D-4EDAB37BB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9CC53-2956-9F0C-20E4-A3E4A303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656DA-11AC-5CBB-D98D-73805CF7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3A1CD-A403-922B-4A75-546AD627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8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D657-52CA-21A7-9498-2BFD70AE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773D-10A0-2955-7699-8D3855BB6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419AC-71D1-2A62-94AE-BC0B6A87B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11791-A2ED-0579-3631-476EAEA50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C082E6-2C3D-3281-C7C6-EF70B7C09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01AC9E-A1F6-1D67-F0F0-935D9425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9D1F6-4B2C-C7CF-0220-82C6B019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56FC0-501D-A667-7E4F-77D587DC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14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B270-DB65-C413-09DD-CF75CDA5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B67207-36C8-8FDB-10DB-3283B4D34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43993-6EE9-41BB-879E-6E65DD386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F9D29-BD15-E769-4FA5-9BC7BB3C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382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4DADC1-5FCF-B1C6-4739-16185DCD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9F857-A7D1-F35D-1797-1E8CE94F2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F64B1-5EB4-D8D2-EABB-F00B49DA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53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2603-B31E-B474-A0FC-D22E5360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3FF8-5907-E470-B4A2-12138BF44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00D68-DA73-CE79-62F3-AB16DDB2B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4F676-E6B8-A058-F5F8-70460FC3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28B93-EA16-044C-5F2E-8D22C618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23632-BE28-F3B6-07E4-E24F8938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53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21D3-A78C-5465-C955-9A0A449F6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B76E7-F31F-91AC-0666-A553A56EF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889C9-2964-9ADD-5A43-1AE234FE9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F27BB-084C-1672-B034-124D6B2B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62F8A-3C06-904C-10C3-B741ECC2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B45ED-B2DE-CFBB-23F7-C7F95132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4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AD1E9-1EDB-D6FC-118E-94220BC1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A96F1-1A65-2973-264D-A02D9570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2D93-3935-42A6-2986-429742EF5B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9C1733-A85F-41A2-8F81-8DCB9A6E1A41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3A5B4-9952-EC5E-E4B4-7EFAC4D95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59E6D-3AA8-62D9-A2FF-58E1D5C8B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549254-B275-4BB3-8010-A18DF8F5A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1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0A21-D7E9-99A3-DF45-8752F4EA9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800" dirty="0"/>
              <a:t>Master Thesis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B3550-AD5D-195D-89DB-42BA76DEF4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Ideas discussion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97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2183-7D97-BADA-822E-E4A7FB28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507" y="2668938"/>
            <a:ext cx="5806409" cy="1325563"/>
          </a:xfrm>
        </p:spPr>
        <p:txBody>
          <a:bodyPr>
            <a:noAutofit/>
          </a:bodyPr>
          <a:lstStyle/>
          <a:p>
            <a:r>
              <a:rPr lang="en-GB" sz="80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95750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69C2F-579B-A1B7-23FC-EFAEBD11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" y="0"/>
            <a:ext cx="10515600" cy="642581"/>
          </a:xfrm>
        </p:spPr>
        <p:txBody>
          <a:bodyPr>
            <a:normAutofit fontScale="90000"/>
          </a:bodyPr>
          <a:lstStyle/>
          <a:p>
            <a:r>
              <a:rPr lang="en-GB" dirty="0"/>
              <a:t>Current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9DCE8E-6423-1AB0-16D2-52FFCEB0C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" y="642581"/>
            <a:ext cx="12027159" cy="6135889"/>
          </a:xfrm>
        </p:spPr>
      </p:pic>
    </p:spTree>
    <p:extLst>
      <p:ext uri="{BB962C8B-B14F-4D97-AF65-F5344CB8AC3E}">
        <p14:creationId xmlns:p14="http://schemas.microsoft.com/office/powerpoint/2010/main" val="214471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B9C-1109-73D9-F604-E83A9A72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12" y="42334"/>
            <a:ext cx="8996265" cy="857185"/>
          </a:xfrm>
        </p:spPr>
        <p:txBody>
          <a:bodyPr/>
          <a:lstStyle/>
          <a:p>
            <a:r>
              <a:rPr lang="en-GB" dirty="0"/>
              <a:t>Output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39D6E-3368-86E6-EA5F-C89C2AB8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13" y="1017037"/>
            <a:ext cx="11099008" cy="55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4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2796C-1DC1-3A67-4E26-988A409E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" y="205273"/>
            <a:ext cx="11943183" cy="63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1D788-463B-DA00-C408-054D31B2F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66" y="130630"/>
            <a:ext cx="11840547" cy="6670598"/>
          </a:xfrm>
        </p:spPr>
      </p:pic>
    </p:spTree>
    <p:extLst>
      <p:ext uri="{BB962C8B-B14F-4D97-AF65-F5344CB8AC3E}">
        <p14:creationId xmlns:p14="http://schemas.microsoft.com/office/powerpoint/2010/main" val="572665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496A2-DEFB-5017-5036-8ED838E1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08"/>
            <a:ext cx="12099425" cy="63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05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BB66-1ED2-C211-DF21-EE044769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4" y="75877"/>
            <a:ext cx="11915191" cy="866516"/>
          </a:xfrm>
        </p:spPr>
        <p:txBody>
          <a:bodyPr/>
          <a:lstStyle/>
          <a:p>
            <a:r>
              <a:rPr lang="en-GB" dirty="0"/>
              <a:t>Possible topics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188833-A930-480C-9D3F-9FE65CC7C096}"/>
              </a:ext>
            </a:extLst>
          </p:cNvPr>
          <p:cNvSpPr txBox="1">
            <a:spLocks/>
          </p:cNvSpPr>
          <p:nvPr/>
        </p:nvSpPr>
        <p:spPr>
          <a:xfrm>
            <a:off x="195943" y="494806"/>
            <a:ext cx="11915191" cy="6148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Topic 1 </a:t>
            </a:r>
            <a:r>
              <a:rPr lang="en-GB" dirty="0"/>
              <a:t>: Automate ETL pipeline </a:t>
            </a:r>
            <a:br>
              <a:rPr lang="en-GB" dirty="0"/>
            </a:b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/>
              <a:t>Currently : </a:t>
            </a:r>
            <a:r>
              <a:rPr lang="en-GB" dirty="0"/>
              <a:t>Batch Processing (ETL </a:t>
            </a:r>
            <a:r>
              <a:rPr lang="en-GB" dirty="0" err="1"/>
              <a:t>pipline</a:t>
            </a:r>
            <a:r>
              <a:rPr lang="en-GB" dirty="0"/>
              <a:t> executed every </a:t>
            </a:r>
            <a:r>
              <a:rPr lang="en-GB" dirty="0" err="1"/>
              <a:t>wednesday</a:t>
            </a:r>
            <a:r>
              <a:rPr lang="en-GB" dirty="0"/>
              <a:t>)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/>
              <a:t>Idea : </a:t>
            </a:r>
            <a:r>
              <a:rPr lang="en-GB" dirty="0"/>
              <a:t>Automate the process and use spark streaming to process data in real time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35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E78DC-D013-DCE9-3E38-A82F1B2E8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EBF6-66A0-3236-A1C9-4F41924B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4" y="75877"/>
            <a:ext cx="11915191" cy="866516"/>
          </a:xfrm>
        </p:spPr>
        <p:txBody>
          <a:bodyPr/>
          <a:lstStyle/>
          <a:p>
            <a:r>
              <a:rPr lang="en-GB" dirty="0"/>
              <a:t>Possible topics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11D9577-37BE-B242-8884-5D96D0E22E00}"/>
              </a:ext>
            </a:extLst>
          </p:cNvPr>
          <p:cNvSpPr txBox="1">
            <a:spLocks/>
          </p:cNvSpPr>
          <p:nvPr/>
        </p:nvSpPr>
        <p:spPr>
          <a:xfrm>
            <a:off x="195943" y="1058700"/>
            <a:ext cx="11915191" cy="5584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Topic 2 : </a:t>
            </a:r>
            <a:r>
              <a:rPr lang="en-GB" dirty="0"/>
              <a:t>Integration of Power BI and Python</a:t>
            </a:r>
            <a:br>
              <a:rPr lang="en-GB" dirty="0"/>
            </a:b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/>
              <a:t>Currently : </a:t>
            </a:r>
            <a:r>
              <a:rPr lang="en-GB" dirty="0"/>
              <a:t>There are some limitations in Python visuals in Power BI  for example no tool tips and visual quality</a:t>
            </a:r>
            <a:br>
              <a:rPr lang="en-GB" dirty="0"/>
            </a:b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/>
              <a:t>Idea : </a:t>
            </a:r>
            <a:r>
              <a:rPr lang="en-GB" dirty="0"/>
              <a:t>Develop a workflow to take filter values from Power BI and then display in Python </a:t>
            </a:r>
            <a:r>
              <a:rPr lang="en-GB" dirty="0" err="1"/>
              <a:t>Plotly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92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37AAF-328B-023A-732A-6DF86653E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7318CE-B47B-923F-B2A3-F141CA017711}"/>
              </a:ext>
            </a:extLst>
          </p:cNvPr>
          <p:cNvSpPr txBox="1">
            <a:spLocks/>
          </p:cNvSpPr>
          <p:nvPr/>
        </p:nvSpPr>
        <p:spPr>
          <a:xfrm>
            <a:off x="195943" y="894608"/>
            <a:ext cx="11915191" cy="5748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Topic 3 : </a:t>
            </a:r>
            <a:r>
              <a:rPr lang="en-GB" dirty="0"/>
              <a:t>Outlier detections using Machine Learning Models</a:t>
            </a:r>
            <a:br>
              <a:rPr lang="en-GB" dirty="0"/>
            </a:b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/>
              <a:t>Currently : </a:t>
            </a:r>
            <a:r>
              <a:rPr lang="en-GB" dirty="0"/>
              <a:t>There is no work done on this topic</a:t>
            </a:r>
            <a:br>
              <a:rPr lang="en-GB" dirty="0"/>
            </a:b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Idea:</a:t>
            </a:r>
            <a:br>
              <a:rPr lang="en-US" dirty="0"/>
            </a:br>
            <a:r>
              <a:rPr lang="en-US" dirty="0"/>
              <a:t>Develop and implement machine learning–based techniques to automatically detect anomalies in the dataset, improving accuracy and reducing manual effort.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F1F5E1-1F6B-40AE-26DE-8111E7A7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4" y="75877"/>
            <a:ext cx="11915191" cy="866516"/>
          </a:xfrm>
        </p:spPr>
        <p:txBody>
          <a:bodyPr/>
          <a:lstStyle/>
          <a:p>
            <a:r>
              <a:rPr lang="en-GB" dirty="0"/>
              <a:t>Possible topics </a:t>
            </a:r>
          </a:p>
        </p:txBody>
      </p:sp>
    </p:spTree>
    <p:extLst>
      <p:ext uri="{BB962C8B-B14F-4D97-AF65-F5344CB8AC3E}">
        <p14:creationId xmlns:p14="http://schemas.microsoft.com/office/powerpoint/2010/main" val="155310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146</Words>
  <Application>Microsoft Office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Master Thesis </vt:lpstr>
      <vt:lpstr>Current Architecture</vt:lpstr>
      <vt:lpstr>Output Reports</vt:lpstr>
      <vt:lpstr>PowerPoint Presentation</vt:lpstr>
      <vt:lpstr>PowerPoint Presentation</vt:lpstr>
      <vt:lpstr>PowerPoint Presentation</vt:lpstr>
      <vt:lpstr>Possible topics </vt:lpstr>
      <vt:lpstr>Possible topics </vt:lpstr>
      <vt:lpstr>Possible topics 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FIXED-TERM Tahir Usama (EB-DU/ENP3)</dc:creator>
  <cp:lastModifiedBy>FIXED-TERM Tahir Usama (EB-DU/ENP3)</cp:lastModifiedBy>
  <cp:revision>2</cp:revision>
  <dcterms:created xsi:type="dcterms:W3CDTF">2025-11-19T08:49:37Z</dcterms:created>
  <dcterms:modified xsi:type="dcterms:W3CDTF">2025-11-19T09:34:11Z</dcterms:modified>
</cp:coreProperties>
</file>